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6" r:id="rId5"/>
    <p:sldId id="267" r:id="rId6"/>
    <p:sldId id="270" r:id="rId7"/>
    <p:sldId id="268" r:id="rId8"/>
    <p:sldId id="269" r:id="rId9"/>
    <p:sldId id="271" r:id="rId10"/>
    <p:sldId id="273" r:id="rId11"/>
    <p:sldId id="275" r:id="rId12"/>
    <p:sldId id="277" r:id="rId13"/>
    <p:sldId id="279" r:id="rId14"/>
    <p:sldId id="280" r:id="rId15"/>
    <p:sldId id="276" r:id="rId16"/>
    <p:sldId id="274" r:id="rId17"/>
    <p:sldId id="281" r:id="rId18"/>
    <p:sldId id="284" r:id="rId19"/>
    <p:sldId id="259" r:id="rId20"/>
    <p:sldId id="282" r:id="rId21"/>
    <p:sldId id="289" r:id="rId22"/>
    <p:sldId id="283" r:id="rId23"/>
    <p:sldId id="291" r:id="rId24"/>
    <p:sldId id="295" r:id="rId25"/>
    <p:sldId id="296" r:id="rId26"/>
    <p:sldId id="290" r:id="rId27"/>
    <p:sldId id="285" r:id="rId28"/>
    <p:sldId id="287" r:id="rId29"/>
    <p:sldId id="297" r:id="rId30"/>
    <p:sldId id="298" r:id="rId31"/>
    <p:sldId id="299" r:id="rId32"/>
    <p:sldId id="286" r:id="rId33"/>
    <p:sldId id="261" r:id="rId34"/>
    <p:sldId id="263" r:id="rId35"/>
    <p:sldId id="294" r:id="rId36"/>
    <p:sldId id="264" r:id="rId37"/>
    <p:sldId id="265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6448" autoAdjust="0"/>
  </p:normalViewPr>
  <p:slideViewPr>
    <p:cSldViewPr>
      <p:cViewPr>
        <p:scale>
          <a:sx n="76" d="100"/>
          <a:sy n="76" d="100"/>
        </p:scale>
        <p:origin x="-29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47865-61A1-495C-AE09-40BB24071C9F}" type="datetimeFigureOut">
              <a:rPr lang="en-US" smtClean="0"/>
              <a:pPr/>
              <a:t>9/18/2011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25305-5495-4EC6-92FC-70CEED408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963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30661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23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8514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7424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41105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2612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71188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35925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23679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53671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82847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5E22C-DD9B-496E-A593-823977BA171C}" type="datetimeFigureOut">
              <a:rPr lang="es-MX" smtClean="0"/>
              <a:pPr/>
              <a:t>18/09/2011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2519-52D0-44D9-A4F2-69A5D75D92B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76672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415" y="764704"/>
            <a:ext cx="866469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29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296143"/>
          </a:xfrm>
        </p:spPr>
        <p:txBody>
          <a:bodyPr/>
          <a:lstStyle/>
          <a:p>
            <a:r>
              <a:rPr lang="en-US" dirty="0" smtClean="0"/>
              <a:t>ACAPULCO – ZONA HOTELERA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200800" cy="480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42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ACAPULCO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69674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45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ACAPULCO – HOTELES Y CONDOMINIOS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1886"/>
            <a:ext cx="7344816" cy="489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79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QUEBRADA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536504" cy="499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49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QUEBRADA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9288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81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QUEBRADA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00741"/>
            <a:ext cx="4680520" cy="560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68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5"/>
          </a:xfrm>
        </p:spPr>
        <p:txBody>
          <a:bodyPr/>
          <a:lstStyle/>
          <a:p>
            <a:r>
              <a:rPr lang="en-US" dirty="0" smtClean="0"/>
              <a:t>TIERRA COLORADA, GUERRERO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560840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08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CAFETERIA – LIBRERIA FONDO DE CULTURA ECONOMICA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rebeca\Pictures\mus antropologia\DSCN1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2775"/>
            <a:ext cx="7704856" cy="51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2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sz="3600" dirty="0" smtClean="0"/>
              <a:t>COUNTRY CLUB” EN LA CIUDAD DE MEXICO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847861" cy="363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792" y="2924944"/>
            <a:ext cx="439269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49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CATEDRAL METROPOLITANA</a:t>
            </a:r>
            <a:br>
              <a:rPr lang="es-MX" dirty="0" smtClean="0"/>
            </a:br>
            <a:r>
              <a:rPr lang="es-MX" dirty="0" smtClean="0"/>
              <a:t>MEXICO, D.F.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474815" cy="62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759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/>
          <a:lstStyle/>
          <a:p>
            <a:r>
              <a:rPr lang="es-MX" dirty="0" smtClean="0"/>
              <a:t>DIOS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44756" cy="50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91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VISTA LATERAL DE LA CATEDRAL METROPOLITANA, MEXICO D.F.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rebeca\Pictures\mex templo mayor\DSCN1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47" y="1412776"/>
            <a:ext cx="7501840" cy="53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2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PALACIO NACIONAL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9274"/>
            <a:ext cx="7272808" cy="55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34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ZOCALO Y PALACIO NACIONAL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rebeca\Pictures\mex templo mayor\DSCN1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9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PALACIO DE BELLAS ARTES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rebeca\Pictures\Mex Coyoacan\DSCN1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4232"/>
            <a:ext cx="7498358" cy="56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2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ESTATUA EN LA ENTRADA AL</a:t>
            </a:r>
            <a:br>
              <a:rPr lang="en-US" dirty="0" smtClean="0"/>
            </a:br>
            <a:r>
              <a:rPr lang="en-US" dirty="0" smtClean="0"/>
              <a:t> PALACIO DE  BELLAS ARTES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rebeca\Pictures\mex bellas artes\DSCN2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8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ENTRADA AL PALACIO DE BELLAS ARTES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ebeca\Pictures\mex bellas artes\DSCN2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781760" cy="50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35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TEOTIHUACAN – PIRAMIDE DEL SOL</a:t>
            </a:r>
            <a:endParaRPr lang="es-MX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2018"/>
            <a:ext cx="7344815" cy="551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25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TEOTIHUACAN – DIOSA DE LA LLUVIA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rebeca\Pictures\mex Teotihuacan\DSCN1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59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TEOTIHUACAN - PIRAMIDE DEL SOL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rebeca\Pictures\mex Teotihuacan\DSCN1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30778"/>
            <a:ext cx="6565736" cy="49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64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36904" cy="854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TLALOC DEIDAD </a:t>
            </a:r>
            <a:r>
              <a:rPr lang="en-US" dirty="0" smtClean="0"/>
              <a:t>DE </a:t>
            </a:r>
            <a:r>
              <a:rPr lang="en-US" dirty="0" smtClean="0"/>
              <a:t>LA </a:t>
            </a:r>
            <a:r>
              <a:rPr lang="en-US" dirty="0" smtClean="0"/>
              <a:t>LLUVIA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/>
              <a:t>MUSEO DE ANTROPOLOGIA EN MEXICO, D.F.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6085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rebeca\Pictures\mus antropologia\DSCN1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939902" cy="525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17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CHAC-MOOL EN EL </a:t>
            </a:r>
            <a:r>
              <a:rPr lang="es-MX" dirty="0" smtClean="0"/>
              <a:t>TEMPLO MAYOR</a:t>
            </a:r>
            <a:br>
              <a:rPr lang="es-MX" dirty="0" smtClean="0"/>
            </a:br>
            <a:r>
              <a:rPr lang="es-MX" dirty="0" smtClean="0"/>
              <a:t> DIOS TOLTECA DE LA LLUVIA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427662" cy="464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64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TLALOC - XOCHICALCO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rebeca\Pictures\Mex Cuernavaca, Taxco\DSCN1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7"/>
            <a:ext cx="4189394" cy="55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0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CARICATURA DE TLALOC </a:t>
            </a:r>
            <a:br>
              <a:rPr lang="en-US" dirty="0" smtClean="0"/>
            </a:br>
            <a:r>
              <a:rPr lang="en-US" sz="3100" dirty="0" smtClean="0"/>
              <a:t>MURAL EN UNA  CALLE DE LA CIUDAD DE MEXICO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rebeca\Pictures\San Juana Ines\DSCN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56784" cy="49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3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TLAXCALA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460" y="2951947"/>
            <a:ext cx="4512500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16" y="1268760"/>
            <a:ext cx="4296477" cy="322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27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440159"/>
          </a:xfrm>
        </p:spPr>
        <p:txBody>
          <a:bodyPr/>
          <a:lstStyle/>
          <a:p>
            <a:r>
              <a:rPr lang="es-MX" dirty="0" smtClean="0"/>
              <a:t>MERCADO LA LAGUNILLA </a:t>
            </a:r>
            <a:br>
              <a:rPr lang="es-MX" dirty="0" smtClean="0"/>
            </a:br>
            <a:r>
              <a:rPr lang="es-MX" dirty="0" smtClean="0"/>
              <a:t>MEXICO, D.F.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851847" cy="259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088" y="1848818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00804"/>
            <a:ext cx="2699719" cy="202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447" y="4141885"/>
            <a:ext cx="2844897" cy="222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37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173087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CHAC</a:t>
            </a:r>
            <a:r>
              <a:rPr lang="es-MX" dirty="0" smtClean="0"/>
              <a:t>, DIOS DE LA LLUVIA EN EL PLACIO DE BELLAS ARTES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098" name="Picture 2" descr="G:\DSC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93776"/>
            <a:ext cx="7596336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3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dirty="0" smtClean="0"/>
              <a:t>DIOS DE LA LLUVIA REPRESENTADO ENLOS MASCARONES DEL TERCER PISO EN ELPALACIO DE BELLAS ARTES</a:t>
            </a:r>
            <a:endParaRPr lang="es-MX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146" name="Picture 2" descr="G: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2888"/>
            <a:ext cx="7704348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080119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 descr="G:\DSC_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2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584175"/>
          </a:xfrm>
        </p:spPr>
        <p:txBody>
          <a:bodyPr/>
          <a:lstStyle/>
          <a:p>
            <a:r>
              <a:rPr lang="es-MX" dirty="0" smtClean="0"/>
              <a:t>HUITZILOPOCHTLI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295451"/>
            <a:ext cx="4100860" cy="505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00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/>
          <a:lstStyle/>
          <a:p>
            <a:r>
              <a:rPr lang="es-MX" dirty="0" smtClean="0"/>
              <a:t>CONTINENTE AMERICANO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76623"/>
            <a:ext cx="3622239" cy="55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04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MEXICO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23807"/>
            <a:ext cx="7128792" cy="489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041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CHICHEN ITZA:EL CASTILLO</a:t>
            </a:r>
            <a:br>
              <a:rPr lang="es-MX" dirty="0" smtClean="0"/>
            </a:br>
            <a:r>
              <a:rPr lang="es-MX" dirty="0" smtClean="0"/>
              <a:t>YUCATAN, MEXICO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9858"/>
            <a:ext cx="7992888" cy="52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61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CHICHEN ITZA</a:t>
            </a:r>
            <a:br>
              <a:rPr lang="es-MX" dirty="0" smtClean="0"/>
            </a:br>
            <a:r>
              <a:rPr lang="es-MX" dirty="0" smtClean="0"/>
              <a:t>CHAC MOOL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95650"/>
            <a:ext cx="5904655" cy="501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14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AUGUSTUS LE PLONGEON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60440" cy="51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866" y="1429768"/>
            <a:ext cx="4104456" cy="51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48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CARLOS FUENTES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8223"/>
            <a:ext cx="4968552" cy="48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1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147</Words>
  <Application>Microsoft Office PowerPoint</Application>
  <PresentationFormat>On-screen Show (4:3)</PresentationFormat>
  <Paragraphs>35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DIOS</vt:lpstr>
      <vt:lpstr>CHAC-MOOL EN EL TEMPLO MAYOR  DIOS TOLTECA DE LA LLUVIA </vt:lpstr>
      <vt:lpstr>CONTINENTE AMERICANO</vt:lpstr>
      <vt:lpstr>MEXICO</vt:lpstr>
      <vt:lpstr>CHICHEN ITZA:EL CASTILLO YUCATAN, MEXICO</vt:lpstr>
      <vt:lpstr>CHICHEN ITZA CHAC MOOL</vt:lpstr>
      <vt:lpstr>AUGUSTUS LE PLONGEON</vt:lpstr>
      <vt:lpstr>CARLOS FUENTES</vt:lpstr>
      <vt:lpstr>ACAPULCO – ZONA HOTELERA</vt:lpstr>
      <vt:lpstr>ACAPULCO</vt:lpstr>
      <vt:lpstr>ACAPULCO – HOTELES Y CONDOMINIOS </vt:lpstr>
      <vt:lpstr>LA QUEBRADA</vt:lpstr>
      <vt:lpstr>LA QUEBRADA</vt:lpstr>
      <vt:lpstr>LA QUEBRADA</vt:lpstr>
      <vt:lpstr>TIERRA COLORADA, GUERRERO</vt:lpstr>
      <vt:lpstr>CAFETERIA – LIBRERIA FONDO DE CULTURA ECONOMICA</vt:lpstr>
      <vt:lpstr>“COUNTRY CLUB” EN LA CIUDAD DE MEXICO</vt:lpstr>
      <vt:lpstr>CATEDRAL METROPOLITANA MEXICO, D.F.</vt:lpstr>
      <vt:lpstr>VISTA LATERAL DE LA CATEDRAL METROPOLITANA, MEXICO D.F.</vt:lpstr>
      <vt:lpstr>PALACIO NACIONAL</vt:lpstr>
      <vt:lpstr>ZOCALO Y PALACIO NACIONAL</vt:lpstr>
      <vt:lpstr>PALACIO DE BELLAS ARTES</vt:lpstr>
      <vt:lpstr>ESTATUA EN LA ENTRADA AL  PALACIO DE  BELLAS ARTES</vt:lpstr>
      <vt:lpstr>ENTRADA AL PALACIO DE BELLAS ARTES</vt:lpstr>
      <vt:lpstr>TEOTIHUACAN – PIRAMIDE DEL SOL</vt:lpstr>
      <vt:lpstr>TEOTIHUACAN – DIOSA DE LA LLUVIA</vt:lpstr>
      <vt:lpstr>TEOTIHUACAN - PIRAMIDE DEL SOL</vt:lpstr>
      <vt:lpstr>TLALOC DEIDAD DE LA LLUVIA   MUSEO DE ANTROPOLOGIA EN MEXICO, D.F.</vt:lpstr>
      <vt:lpstr>TLALOC - XOCHICALCO</vt:lpstr>
      <vt:lpstr>CARICATURA DE TLALOC  MURAL EN UNA  CALLE DE LA CIUDAD DE MEXICO</vt:lpstr>
      <vt:lpstr>TLAXCALA</vt:lpstr>
      <vt:lpstr>MERCADO LA LAGUNILLA  MEXICO, D.F.</vt:lpstr>
      <vt:lpstr>CHAC, DIOS DE LA LLUVIA EN EL PLACIO DE BELLAS ARTES</vt:lpstr>
      <vt:lpstr>DIOS DE LA LLUVIA REPRESENTADO ENLOS MASCARONES DEL TERCER PISO EN ELPALACIO DE BELLAS ARTES</vt:lpstr>
      <vt:lpstr>Slide 36</vt:lpstr>
      <vt:lpstr>HUITZILOPOCHTLI</vt:lpstr>
    </vt:vector>
  </TitlesOfParts>
  <Company>Universidad La Salle, A. 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Tecnologías de Información</dc:creator>
  <cp:lastModifiedBy>HP_Administrator</cp:lastModifiedBy>
  <cp:revision>36</cp:revision>
  <dcterms:created xsi:type="dcterms:W3CDTF">2011-07-21T13:41:07Z</dcterms:created>
  <dcterms:modified xsi:type="dcterms:W3CDTF">2011-09-19T07:03:21Z</dcterms:modified>
</cp:coreProperties>
</file>